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95" r:id="rId2"/>
    <p:sldId id="262" r:id="rId3"/>
    <p:sldId id="286" r:id="rId4"/>
    <p:sldId id="257" r:id="rId5"/>
    <p:sldId id="289" r:id="rId6"/>
    <p:sldId id="282" r:id="rId7"/>
    <p:sldId id="288" r:id="rId8"/>
    <p:sldId id="284" r:id="rId9"/>
    <p:sldId id="290" r:id="rId10"/>
    <p:sldId id="291" r:id="rId11"/>
    <p:sldId id="258" r:id="rId12"/>
    <p:sldId id="294" r:id="rId13"/>
    <p:sldId id="260" r:id="rId14"/>
    <p:sldId id="265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Vrinda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23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31.jpeg"/><Relationship Id="rId1" Type="http://schemas.openxmlformats.org/officeDocument/2006/relationships/image" Target="../media/image2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A8F5B-A9B9-457F-B10C-2B12EBF90310}" type="presOf" srcId="{397F5A8A-C3D2-41F4-9FC1-F2D4F9400A22}" destId="{E3FF2F80-BAC1-4F15-B59D-16AE30862BE5}" srcOrd="0" destOrd="0" presId="urn:microsoft.com/office/officeart/2005/8/layout/hProcess10#1"/>
    <dgm:cxn modelId="{0D0FAF46-1FB0-46DF-BC0D-98CBB9F85103}" type="presOf" srcId="{5E74AD9D-F74E-454A-8400-5E0EAB370F7D}" destId="{A794DDFD-DDF3-47CE-9182-88FCE472A26A}" srcOrd="0" destOrd="0" presId="urn:microsoft.com/office/officeart/2005/8/layout/hProcess10#1"/>
    <dgm:cxn modelId="{5B4920A1-04EF-44F5-85A9-808CD39DBF07}" type="presOf" srcId="{91862058-E0EE-470E-AFB9-B3A24947E399}" destId="{F15065F1-9A48-4BD1-822B-B8D836574EBD}" srcOrd="1" destOrd="0" presId="urn:microsoft.com/office/officeart/2005/8/layout/hProcess10#1"/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4C97CF57-7140-45DE-9D54-D561F8422328}" type="presOf" srcId="{FD567AA0-6594-4D23-B046-A7D284F55C7B}" destId="{20691A2A-3A4E-4DBA-AC78-EB43C35C49D5}" srcOrd="0" destOrd="0" presId="urn:microsoft.com/office/officeart/2005/8/layout/hProcess10#1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31608A73-FD89-41BC-8E99-38AE71CDD4F0}" type="presOf" srcId="{4153E52C-3F57-4C11-A8C6-E7563B535D8F}" destId="{4F03ADE1-B971-4245-B567-3A13EB33DE74}" srcOrd="0" destOrd="0" presId="urn:microsoft.com/office/officeart/2005/8/layout/hProcess10#1"/>
    <dgm:cxn modelId="{A784F527-2FCE-4000-89EA-D8BAD4C1C203}" type="presOf" srcId="{91862058-E0EE-470E-AFB9-B3A24947E399}" destId="{78F68124-D956-42D8-9C35-373A6D908822}" srcOrd="0" destOrd="0" presId="urn:microsoft.com/office/officeart/2005/8/layout/hProcess10#1"/>
    <dgm:cxn modelId="{A27F5410-C8C1-4215-952A-49C2B86F1E3E}" type="presOf" srcId="{4807EF8F-6F63-4CA3-90E3-78EB00420C04}" destId="{EE6F1C93-0C1C-4220-BEE5-263370199B3E}" srcOrd="1" destOrd="0" presId="urn:microsoft.com/office/officeart/2005/8/layout/hProcess10#1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FD1E8DE8-71CB-404E-B6E5-D7991CD12596}" type="presOf" srcId="{4807EF8F-6F63-4CA3-90E3-78EB00420C04}" destId="{48EF4E21-D313-47D7-AF74-BAD981A500D9}" srcOrd="0" destOrd="0" presId="urn:microsoft.com/office/officeart/2005/8/layout/hProcess10#1"/>
    <dgm:cxn modelId="{AD142DF7-E80F-40B6-BE9C-B15B1AEE8163}" type="presParOf" srcId="{A794DDFD-DDF3-47CE-9182-88FCE472A26A}" destId="{96428391-D0E0-4EE2-BD26-C8E5B6CEE8EF}" srcOrd="0" destOrd="0" presId="urn:microsoft.com/office/officeart/2005/8/layout/hProcess10#1"/>
    <dgm:cxn modelId="{C8A92F08-0590-448E-A679-C7ADB26C9146}" type="presParOf" srcId="{96428391-D0E0-4EE2-BD26-C8E5B6CEE8EF}" destId="{1EA4407B-A8EB-4A88-AA4A-CFDF3C1D348D}" srcOrd="0" destOrd="0" presId="urn:microsoft.com/office/officeart/2005/8/layout/hProcess10#1"/>
    <dgm:cxn modelId="{9C64E5FD-BD51-4590-9E0D-2694CA7AB8F2}" type="presParOf" srcId="{96428391-D0E0-4EE2-BD26-C8E5B6CEE8EF}" destId="{E3FF2F80-BAC1-4F15-B59D-16AE30862BE5}" srcOrd="1" destOrd="0" presId="urn:microsoft.com/office/officeart/2005/8/layout/hProcess10#1"/>
    <dgm:cxn modelId="{D90064BC-CC9F-4124-B615-66E38129BCC8}" type="presParOf" srcId="{A794DDFD-DDF3-47CE-9182-88FCE472A26A}" destId="{48EF4E21-D313-47D7-AF74-BAD981A500D9}" srcOrd="1" destOrd="0" presId="urn:microsoft.com/office/officeart/2005/8/layout/hProcess10#1"/>
    <dgm:cxn modelId="{F097EF62-19D9-4FBC-8177-304E661FC1B6}" type="presParOf" srcId="{48EF4E21-D313-47D7-AF74-BAD981A500D9}" destId="{EE6F1C93-0C1C-4220-BEE5-263370199B3E}" srcOrd="0" destOrd="0" presId="urn:microsoft.com/office/officeart/2005/8/layout/hProcess10#1"/>
    <dgm:cxn modelId="{A89BA8DD-272A-43E4-A641-B6DA9F54D020}" type="presParOf" srcId="{A794DDFD-DDF3-47CE-9182-88FCE472A26A}" destId="{0CD5839C-CD86-40FC-AB45-B4EDF52EC777}" srcOrd="2" destOrd="0" presId="urn:microsoft.com/office/officeart/2005/8/layout/hProcess10#1"/>
    <dgm:cxn modelId="{F7CDA621-1674-4FFE-8856-459371662841}" type="presParOf" srcId="{0CD5839C-CD86-40FC-AB45-B4EDF52EC777}" destId="{85239D56-2138-4BD9-8396-C9A3A709D7D9}" srcOrd="0" destOrd="0" presId="urn:microsoft.com/office/officeart/2005/8/layout/hProcess10#1"/>
    <dgm:cxn modelId="{30B40B32-469A-491C-A68C-107579C3CF96}" type="presParOf" srcId="{0CD5839C-CD86-40FC-AB45-B4EDF52EC777}" destId="{4F03ADE1-B971-4245-B567-3A13EB33DE74}" srcOrd="1" destOrd="0" presId="urn:microsoft.com/office/officeart/2005/8/layout/hProcess10#1"/>
    <dgm:cxn modelId="{05851BCB-A14D-4259-971B-14BFFF68A3A0}" type="presParOf" srcId="{A794DDFD-DDF3-47CE-9182-88FCE472A26A}" destId="{78F68124-D956-42D8-9C35-373A6D908822}" srcOrd="3" destOrd="0" presId="urn:microsoft.com/office/officeart/2005/8/layout/hProcess10#1"/>
    <dgm:cxn modelId="{CB5EC875-ED97-4BF3-A31A-98C344277E42}" type="presParOf" srcId="{78F68124-D956-42D8-9C35-373A6D908822}" destId="{F15065F1-9A48-4BD1-822B-B8D836574EBD}" srcOrd="0" destOrd="0" presId="urn:microsoft.com/office/officeart/2005/8/layout/hProcess10#1"/>
    <dgm:cxn modelId="{0E248835-ABE0-42FF-8E13-E2D18DA736A9}" type="presParOf" srcId="{A794DDFD-DDF3-47CE-9182-88FCE472A26A}" destId="{706DA41C-4BAE-403E-9911-1076D06F1606}" srcOrd="4" destOrd="0" presId="urn:microsoft.com/office/officeart/2005/8/layout/hProcess10#1"/>
    <dgm:cxn modelId="{A250EFDC-94DD-4D3C-B247-D1FDB44D55F8}" type="presParOf" srcId="{706DA41C-4BAE-403E-9911-1076D06F1606}" destId="{8ACBF8C6-56E1-4512-969C-AA8C990AD99C}" srcOrd="0" destOrd="0" presId="urn:microsoft.com/office/officeart/2005/8/layout/hProcess10#1"/>
    <dgm:cxn modelId="{B92A7F8E-81C6-491E-8331-FA1F0CFED35D}" type="presParOf" srcId="{706DA41C-4BAE-403E-9911-1076D06F1606}" destId="{20691A2A-3A4E-4DBA-AC78-EB43C35C49D5}" srcOrd="1" destOrd="0" presId="urn:microsoft.com/office/officeart/2005/8/layout/hProcess10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7005" y="2829646"/>
        <a:ext cx="1510684" cy="438687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 rot="21285287">
        <a:off x="1859011" y="1815460"/>
        <a:ext cx="215657" cy="309784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04342" y="2753861"/>
        <a:ext cx="1510684" cy="499062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 rot="98406">
        <a:off x="4243060" y="1737826"/>
        <a:ext cx="158550" cy="309784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05126" y="2753871"/>
        <a:ext cx="1494401" cy="58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0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94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50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2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2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2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3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33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6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9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4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62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00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22860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Lesson 2  of  3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2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533400" y="381000"/>
            <a:ext cx="76200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829" y="540603"/>
            <a:ext cx="41659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লিখ।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0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বিনামূল্যে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পাঠ্যবইগুলো কোথায়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পাওয়া যায়?</a:t>
            </a: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82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70746"/>
            <a:ext cx="87907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3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03" y="838200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5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269348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5305" y="1752600"/>
            <a:ext cx="6493933" cy="4870450"/>
            <a:chOff x="1316678" y="1600200"/>
            <a:chExt cx="6493933" cy="4870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6678" y="1600200"/>
              <a:ext cx="6493933" cy="4870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594" t="23491" r="9140" b="48207"/>
            <a:stretch/>
          </p:blipFill>
          <p:spPr>
            <a:xfrm>
              <a:off x="4457700" y="1600200"/>
              <a:ext cx="2951722" cy="2744732"/>
            </a:xfrm>
            <a:prstGeom prst="round2Same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005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36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686800" cy="218521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পারবে। </a:t>
            </a:r>
            <a:endParaRPr lang="bn-BD" sz="3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ব্যাখ্যা করতে পারবে।  </a:t>
            </a:r>
            <a:endParaRPr lang="bn-BD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413" y="790349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153167"/>
            <a:ext cx="48767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2" y="3064064"/>
            <a:ext cx="497972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549" y="3955548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609601" y="4724400"/>
            <a:ext cx="4329752" cy="157709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শিখতে 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147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402" y="1886473"/>
            <a:ext cx="4018597" cy="2363519"/>
            <a:chOff x="476325" y="1839874"/>
            <a:chExt cx="4018597" cy="2363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539923" y="3680173"/>
              <a:ext cx="292429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8809" y="1875188"/>
            <a:ext cx="4316591" cy="2306744"/>
            <a:chOff x="4581749" y="1852442"/>
            <a:chExt cx="4316591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97940" y="3557771"/>
              <a:ext cx="3200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07884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0169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সংযোগ হলেই ছাত্রছাত্রীরা লেখাপড়ায় ভাল হয়ে যায়?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85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62967"/>
            <a:ext cx="457427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9" t="2327" r="6714"/>
          <a:stretch/>
        </p:blipFill>
        <p:spPr>
          <a:xfrm>
            <a:off x="4724400" y="2645650"/>
            <a:ext cx="4177010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2804"/>
            <a:ext cx="605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5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14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384889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হারিয়ে গেলে বাজার থেকে বই কিনবে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468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7211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3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321</Words>
  <Application>Microsoft Office PowerPoint</Application>
  <PresentationFormat>On-screen Show (4:3)</PresentationFormat>
  <Paragraphs>71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NikoshBAN</vt:lpstr>
      <vt:lpstr>Calibri</vt:lpstr>
      <vt:lpstr>Nikosh</vt:lpstr>
      <vt:lpstr>Vrinda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MOSHA</cp:lastModifiedBy>
  <cp:revision>315</cp:revision>
  <dcterms:created xsi:type="dcterms:W3CDTF">2015-03-31T15:15:49Z</dcterms:created>
  <dcterms:modified xsi:type="dcterms:W3CDTF">2016-12-25T04:32:18Z</dcterms:modified>
</cp:coreProperties>
</file>